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217920" y="0"/>
            <a:ext cx="2926080" cy="5143500"/>
          </a:xfrm>
          <a:prstGeom prst="rect">
            <a:avLst/>
          </a:prstGeom>
          <a:solidFill>
            <a:srgbClr val="162055"/>
          </a:solidFill>
          <a:ln w="12700">
            <a:solidFill>
              <a:srgbClr val="162055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858000" y="-457200"/>
            <a:ext cx="2286000" cy="2286000"/>
          </a:xfrm>
          <a:prstGeom prst="ellipse">
            <a:avLst/>
          </a:prstGeom>
          <a:solidFill>
            <a:srgbClr val="4A90D9">
              <a:alpha val="30000"/>
            </a:srgbClr>
          </a:solidFill>
          <a:ln w="12700">
            <a:solidFill>
              <a:srgbClr val="4A90D9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0" y="2926080"/>
            <a:ext cx="1645920" cy="1645920"/>
          </a:xfrm>
          <a:prstGeom prst="ellipse">
            <a:avLst/>
          </a:prstGeom>
          <a:solidFill>
            <a:srgbClr val="E8A838">
              <a:alpha val="25000"/>
            </a:srgbClr>
          </a:solidFill>
          <a:ln w="12700">
            <a:solidFill>
              <a:srgbClr val="E8A83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097280"/>
            <a:ext cx="5486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spc="40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BAGAS ADITYA</a:t>
            </a:r>
            <a:endParaRPr lang="en-US" sz="4200" dirty="0"/>
          </a:p>
        </p:txBody>
      </p:sp>
      <p:sp>
        <p:nvSpPr>
          <p:cNvPr id="7" name="Text 5"/>
          <p:cNvSpPr/>
          <p:nvPr/>
        </p:nvSpPr>
        <p:spPr>
          <a:xfrm>
            <a:off x="457200" y="2057400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Warehouse Controller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457200" y="2651760"/>
            <a:ext cx="2286000" cy="45720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283464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ABB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Logistics &amp; Warehouse Operations Specialist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3337560"/>
            <a:ext cx="5029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📧 bagasaditya1818@gmail.com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📱 +62 8146-4435-341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📍 Cirebon, Jawa Barat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6400800" y="2011680"/>
            <a:ext cx="25603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PORTOFOLIO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2024–2026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7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01168"/>
            <a:ext cx="8412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spc="30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PROFIL SINGKAT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1188720"/>
            <a:ext cx="5303520" cy="3474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8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188720"/>
            <a:ext cx="109728" cy="3474720"/>
          </a:xfrm>
          <a:prstGeom prst="rect">
            <a:avLst/>
          </a:prstGeom>
          <a:solidFill>
            <a:srgbClr val="4A90D9"/>
          </a:solidFill>
          <a:ln w="12700">
            <a:solidFill>
              <a:srgbClr val="4A90D9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325880"/>
            <a:ext cx="4846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Tentang Saya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94360" y="1783080"/>
            <a:ext cx="4892040" cy="2651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50000"/>
              </a:lnSpc>
              <a:buNone/>
            </a:pPr>
            <a:r>
              <a:rPr lang="en-US" sz="10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Profesional warehouse dengan pengalaman 2+ tahun di PT Astra Honda Motor. Memiliki keahlian dalam sistem transaksi, data planning harian, pengendalian stok FIFO, Stock Opname, dan pembinaan tenaga kerja baru.</a:t>
            </a:r>
            <a:endParaRPr lang="en-US" sz="1050" dirty="0"/>
          </a:p>
          <a:p>
            <a:pPr indent="0" marL="0">
              <a:lnSpc>
                <a:spcPct val="150000"/>
              </a:lnSpc>
              <a:buNone/>
            </a:pPr>
            <a:endParaRPr lang="en-US" sz="105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0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Rekam jejak yang beragam — dari manufaktur presisi (PT Sohou Kikaku) hingga e-commerce fulfillment skala besar (PT Paragon Corp).</a:t>
            </a:r>
            <a:endParaRPr lang="en-US" sz="1050" dirty="0"/>
          </a:p>
          <a:p>
            <a:pPr indent="0" marL="0">
              <a:lnSpc>
                <a:spcPct val="150000"/>
              </a:lnSpc>
              <a:buNone/>
            </a:pPr>
            <a:endParaRPr lang="en-US" sz="105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0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Didukung kemampuan teknis IT: Microsoft Office, Cisco Networking, HTML/CSS, JavaScript, dan AWS Cloud.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5989320" y="1234440"/>
            <a:ext cx="283464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8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5989320" y="1234440"/>
            <a:ext cx="109728" cy="100584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217920" y="1307592"/>
            <a:ext cx="1005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1E276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2+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7223760" y="1325880"/>
            <a:ext cx="1554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Tahun di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Astra Honda Motor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989320" y="2423160"/>
            <a:ext cx="283464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8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5989320" y="2423160"/>
            <a:ext cx="109728" cy="1005840"/>
          </a:xfrm>
          <a:prstGeom prst="rect">
            <a:avLst/>
          </a:prstGeom>
          <a:solidFill>
            <a:srgbClr val="4A90D9"/>
          </a:solidFill>
          <a:ln w="12700">
            <a:solidFill>
              <a:srgbClr val="4A90D9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217920" y="2496312"/>
            <a:ext cx="1005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4A90D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7223760" y="2514600"/>
            <a:ext cx="1554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Perusahaan /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Instansi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5989320" y="3611880"/>
            <a:ext cx="283464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8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5989320" y="3611880"/>
            <a:ext cx="109728" cy="1005840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217920" y="3685032"/>
            <a:ext cx="1005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E8A83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10+</a:t>
            </a:r>
            <a:endParaRPr lang="en-US" sz="2800" dirty="0"/>
          </a:p>
        </p:txBody>
      </p:sp>
      <p:sp>
        <p:nvSpPr>
          <p:cNvPr id="19" name="Text 17"/>
          <p:cNvSpPr/>
          <p:nvPr/>
        </p:nvSpPr>
        <p:spPr>
          <a:xfrm>
            <a:off x="7223760" y="3703320"/>
            <a:ext cx="1554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Sertifikasi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Keahlian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Portofolio Bagas Aditya  ·  2026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01168"/>
            <a:ext cx="8412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spc="30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PENGALAMAN KERJA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65760" y="59436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Rekam Jejak Profesional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1051560" y="1143000"/>
            <a:ext cx="0" cy="3474720"/>
          </a:xfrm>
          <a:prstGeom prst="line">
            <a:avLst/>
          </a:prstGeom>
          <a:noFill/>
          <a:ln w="31750">
            <a:solidFill>
              <a:srgbClr val="E8A83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914400" y="1033272"/>
            <a:ext cx="274320" cy="274320"/>
          </a:xfrm>
          <a:prstGeom prst="ellipse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463040" y="978408"/>
            <a:ext cx="7223760" cy="713232"/>
          </a:xfrm>
          <a:prstGeom prst="rect">
            <a:avLst/>
          </a:prstGeom>
          <a:solidFill>
            <a:srgbClr val="1C2D6B"/>
          </a:solidFill>
          <a:ln w="12700">
            <a:solidFill>
              <a:srgbClr val="2D3F8A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5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1463040" y="978408"/>
            <a:ext cx="109728" cy="713232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691640" y="1033272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PT Paragon Corp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1691640" y="134416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E-com Support Operator (Logistik)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6583680" y="1069848"/>
            <a:ext cx="2011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Jan–Apr 2026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914400" y="1929384"/>
            <a:ext cx="274320" cy="274320"/>
          </a:xfrm>
          <a:prstGeom prst="ellipse">
            <a:avLst/>
          </a:prstGeom>
          <a:solidFill>
            <a:srgbClr val="4A90D9"/>
          </a:solidFill>
          <a:ln w="12700">
            <a:solidFill>
              <a:srgbClr val="4A90D9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463040" y="1874520"/>
            <a:ext cx="7223760" cy="713232"/>
          </a:xfrm>
          <a:prstGeom prst="rect">
            <a:avLst/>
          </a:prstGeom>
          <a:solidFill>
            <a:srgbClr val="1C2D6B"/>
          </a:solidFill>
          <a:ln w="12700">
            <a:solidFill>
              <a:srgbClr val="2D3F8A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1463040" y="1874520"/>
            <a:ext cx="109728" cy="713232"/>
          </a:xfrm>
          <a:prstGeom prst="rect">
            <a:avLst/>
          </a:prstGeom>
          <a:solidFill>
            <a:srgbClr val="4A90D9"/>
          </a:solidFill>
          <a:ln w="12700">
            <a:solidFill>
              <a:srgbClr val="4A90D9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691640" y="1929384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PT Sohou Kikaku Indonesia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1691640" y="22402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Operator Produksi (Machining)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6583680" y="1965960"/>
            <a:ext cx="2011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4A90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 2025–Jan 2026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914400" y="2825496"/>
            <a:ext cx="274320" cy="274320"/>
          </a:xfrm>
          <a:prstGeom prst="ellipse">
            <a:avLst/>
          </a:prstGeom>
          <a:solidFill>
            <a:srgbClr val="4ADE80"/>
          </a:solidFill>
          <a:ln w="12700">
            <a:solidFill>
              <a:srgbClr val="4ADE8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463040" y="2770632"/>
            <a:ext cx="7223760" cy="713232"/>
          </a:xfrm>
          <a:prstGeom prst="rect">
            <a:avLst/>
          </a:prstGeom>
          <a:solidFill>
            <a:srgbClr val="1C2D6B"/>
          </a:solidFill>
          <a:ln w="12700">
            <a:solidFill>
              <a:srgbClr val="2D3F8A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5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463040" y="2770632"/>
            <a:ext cx="109728" cy="713232"/>
          </a:xfrm>
          <a:prstGeom prst="rect">
            <a:avLst/>
          </a:prstGeom>
          <a:solidFill>
            <a:srgbClr val="4ADE80"/>
          </a:solidFill>
          <a:ln w="12700">
            <a:solidFill>
              <a:srgbClr val="4ADE8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691640" y="2825496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PT Astra Honda Motor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691640" y="3136392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Warehouse Controller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6583680" y="2862072"/>
            <a:ext cx="2011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4ADE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 2023–Okt 2025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914400" y="3721608"/>
            <a:ext cx="274320" cy="274320"/>
          </a:xfrm>
          <a:prstGeom prst="ellipse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463040" y="3666744"/>
            <a:ext cx="7223760" cy="713232"/>
          </a:xfrm>
          <a:prstGeom prst="rect">
            <a:avLst/>
          </a:prstGeom>
          <a:solidFill>
            <a:srgbClr val="1C2D6B"/>
          </a:solidFill>
          <a:ln w="12700">
            <a:solidFill>
              <a:srgbClr val="2D3F8A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5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1463040" y="3666744"/>
            <a:ext cx="109728" cy="713232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691640" y="372160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Yogya Group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691640" y="4032504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Warehouse Operator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6583680" y="3758184"/>
            <a:ext cx="2011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 2023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914400" y="4617720"/>
            <a:ext cx="274320" cy="274320"/>
          </a:xfrm>
          <a:prstGeom prst="ellipse">
            <a:avLst/>
          </a:prstGeom>
          <a:solidFill>
            <a:srgbClr val="FB923C"/>
          </a:solidFill>
          <a:ln w="12700">
            <a:solidFill>
              <a:srgbClr val="FB923C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463040" y="4562856"/>
            <a:ext cx="7223760" cy="713232"/>
          </a:xfrm>
          <a:prstGeom prst="rect">
            <a:avLst/>
          </a:prstGeom>
          <a:solidFill>
            <a:srgbClr val="1C2D6B"/>
          </a:solidFill>
          <a:ln w="12700">
            <a:solidFill>
              <a:srgbClr val="2D3F8A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5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1463040" y="4562856"/>
            <a:ext cx="109728" cy="713232"/>
          </a:xfrm>
          <a:prstGeom prst="rect">
            <a:avLst/>
          </a:prstGeom>
          <a:solidFill>
            <a:srgbClr val="FB923C"/>
          </a:solidFill>
          <a:ln w="12700">
            <a:solidFill>
              <a:srgbClr val="FB923C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1691640" y="461772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PKL – HD Computer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1691640" y="4928616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 Assistant – Troubleshooting &amp; Instalasi PC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6583680" y="4654296"/>
            <a:ext cx="2011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FB92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Agt–Nov 2021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7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spc="20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PT ASTRA HONDA MOTOR</a:t>
            </a:r>
            <a:endParaRPr lang="en-US" sz="1900" dirty="0"/>
          </a:p>
        </p:txBody>
      </p:sp>
      <p:sp>
        <p:nvSpPr>
          <p:cNvPr id="4" name="Text 2"/>
          <p:cNvSpPr/>
          <p:nvPr/>
        </p:nvSpPr>
        <p:spPr>
          <a:xfrm>
            <a:off x="365760" y="566928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DE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Warehouse Controller  ·  April 2023 – Oktober 2025  (2+ Tahun)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320040" y="1097280"/>
            <a:ext cx="4206240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8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097280"/>
            <a:ext cx="4206240" cy="73152"/>
          </a:xfrm>
          <a:prstGeom prst="rect">
            <a:avLst/>
          </a:prstGeom>
          <a:solidFill>
            <a:srgbClr val="4A90D9"/>
          </a:solidFill>
          <a:ln w="12700">
            <a:solidFill>
              <a:srgbClr val="4A90D9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261872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📦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051560" y="1261872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Preparation &amp; Pengiriman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57200" y="1719072"/>
            <a:ext cx="3931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9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Menyiapkan dan mengirim barang ke line produksi; menjalankan sistem FIFO &amp; Stok Keeper.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4846320" y="1097280"/>
            <a:ext cx="4206240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8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5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846320" y="1097280"/>
            <a:ext cx="4206240" cy="73152"/>
          </a:xfrm>
          <a:prstGeom prst="rect">
            <a:avLst/>
          </a:prstGeom>
          <a:solidFill>
            <a:srgbClr val="4A90D9"/>
          </a:solidFill>
          <a:ln w="12700">
            <a:solidFill>
              <a:srgbClr val="4A90D9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983480" y="1261872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🖥️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5577840" y="1261872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Scan Transaction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983480" y="1719072"/>
            <a:ext cx="3931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9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Input/output data planning harian; scan transaksi sistem untuk semua preparation.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320040" y="2971800"/>
            <a:ext cx="4206240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8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5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20040" y="2971800"/>
            <a:ext cx="4206240" cy="73152"/>
          </a:xfrm>
          <a:prstGeom prst="rect">
            <a:avLst/>
          </a:prstGeom>
          <a:solidFill>
            <a:srgbClr val="4A90D9"/>
          </a:solidFill>
          <a:ln w="12700">
            <a:solidFill>
              <a:srgbClr val="4A90D9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7200" y="3136392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📊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1051560" y="3136392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Monitoring &amp; Analisis Data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57200" y="3593592"/>
            <a:ext cx="3931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9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Rekap &amp; analisis data planning harian; pelaksanaan Stock Opname berkala.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4846320" y="2971800"/>
            <a:ext cx="4206240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8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846320" y="2971800"/>
            <a:ext cx="4206240" cy="73152"/>
          </a:xfrm>
          <a:prstGeom prst="rect">
            <a:avLst/>
          </a:prstGeom>
          <a:solidFill>
            <a:srgbClr val="4A90D9"/>
          </a:solidFill>
          <a:ln w="12700">
            <a:solidFill>
              <a:srgbClr val="4A90D9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983480" y="3136392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👥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5577840" y="3136392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Mentor New Manpower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983480" y="3593592"/>
            <a:ext cx="3931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9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Pembinaan dan pelatihan karyawan baru dalam lingkungan warehouse industri.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Portofolio Bagas Aditya  ·  2026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01168"/>
            <a:ext cx="8412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spc="30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KEAHLIAN &amp; KOMPETENSI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1097280"/>
            <a:ext cx="2743200" cy="3657600"/>
          </a:xfrm>
          <a:prstGeom prst="rect">
            <a:avLst/>
          </a:prstGeom>
          <a:solidFill>
            <a:srgbClr val="1C2D6B"/>
          </a:solidFill>
          <a:ln w="12700">
            <a:solidFill>
              <a:srgbClr val="2D3F8A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097280"/>
            <a:ext cx="2743200" cy="502920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115568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🏭 Operasional Warehouse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84048" y="1737360"/>
            <a:ext cx="2542032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60000"/>
              </a:lnSpc>
              <a:buSzPct val="100000"/>
              <a:buChar char="•"/>
            </a:pPr>
            <a:r>
              <a:rPr lang="en-US" sz="9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Warehouse Controller</a:t>
            </a:r>
            <a:endParaRPr lang="en-US" sz="950" dirty="0"/>
          </a:p>
          <a:p>
            <a:pPr marL="342900" indent="-342900">
              <a:lnSpc>
                <a:spcPct val="160000"/>
              </a:lnSpc>
              <a:buSzPct val="100000"/>
              <a:buChar char="•"/>
            </a:pPr>
            <a:r>
              <a:rPr lang="en-US" sz="9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FIFO &amp; Stock Keeper</a:t>
            </a:r>
            <a:endParaRPr lang="en-US" sz="950" dirty="0"/>
          </a:p>
          <a:p>
            <a:pPr marL="342900" indent="-342900">
              <a:lnSpc>
                <a:spcPct val="160000"/>
              </a:lnSpc>
              <a:buSzPct val="100000"/>
              <a:buChar char="•"/>
            </a:pPr>
            <a:r>
              <a:rPr lang="en-US" sz="9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Pengelolaan Data Planning</a:t>
            </a:r>
            <a:endParaRPr lang="en-US" sz="950" dirty="0"/>
          </a:p>
          <a:p>
            <a:pPr marL="342900" indent="-342900">
              <a:lnSpc>
                <a:spcPct val="160000"/>
              </a:lnSpc>
              <a:buSzPct val="100000"/>
              <a:buChar char="•"/>
            </a:pPr>
            <a:r>
              <a:rPr lang="en-US" sz="9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Forklift Operator</a:t>
            </a:r>
            <a:endParaRPr lang="en-US" sz="950" dirty="0"/>
          </a:p>
          <a:p>
            <a:pPr marL="342900" indent="-342900">
              <a:lnSpc>
                <a:spcPct val="160000"/>
              </a:lnSpc>
              <a:buSzPct val="100000"/>
              <a:buChar char="•"/>
            </a:pPr>
            <a:r>
              <a:rPr lang="en-US" sz="9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Quality Control (Kaliper)</a:t>
            </a:r>
            <a:endParaRPr lang="en-US" sz="950" dirty="0"/>
          </a:p>
          <a:p>
            <a:pPr marL="342900" indent="-342900">
              <a:lnSpc>
                <a:spcPct val="160000"/>
              </a:lnSpc>
              <a:buSzPct val="100000"/>
              <a:buChar char="•"/>
            </a:pPr>
            <a:r>
              <a:rPr lang="en-US" sz="9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Stock Opname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3246120" y="1097280"/>
            <a:ext cx="2743200" cy="3657600"/>
          </a:xfrm>
          <a:prstGeom prst="rect">
            <a:avLst/>
          </a:prstGeom>
          <a:solidFill>
            <a:srgbClr val="1C2D6B"/>
          </a:solidFill>
          <a:ln w="12700">
            <a:solidFill>
              <a:srgbClr val="2D3F8A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246120" y="1097280"/>
            <a:ext cx="2743200" cy="502920"/>
          </a:xfrm>
          <a:prstGeom prst="rect">
            <a:avLst/>
          </a:prstGeom>
          <a:solidFill>
            <a:srgbClr val="4A90D9"/>
          </a:solidFill>
          <a:ln w="12700">
            <a:solidFill>
              <a:srgbClr val="4A90D9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337560" y="1115568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💻 Teknologi &amp; IT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3355848" y="1737360"/>
            <a:ext cx="2542032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60000"/>
              </a:lnSpc>
              <a:buSzPct val="100000"/>
              <a:buChar char="•"/>
            </a:pPr>
            <a:r>
              <a:rPr lang="en-US" sz="9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Microsoft Office (Word, Excel, PPT)</a:t>
            </a:r>
            <a:endParaRPr lang="en-US" sz="950" dirty="0"/>
          </a:p>
          <a:p>
            <a:pPr marL="342900" indent="-342900">
              <a:lnSpc>
                <a:spcPct val="160000"/>
              </a:lnSpc>
              <a:buSzPct val="100000"/>
              <a:buChar char="•"/>
            </a:pPr>
            <a:r>
              <a:rPr lang="en-US" sz="9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HTML + CSS &amp; JavaScript</a:t>
            </a:r>
            <a:endParaRPr lang="en-US" sz="950" dirty="0"/>
          </a:p>
          <a:p>
            <a:pPr marL="342900" indent="-342900">
              <a:lnSpc>
                <a:spcPct val="160000"/>
              </a:lnSpc>
              <a:buSzPct val="100000"/>
              <a:buChar char="•"/>
            </a:pPr>
            <a:r>
              <a:rPr lang="en-US" sz="9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Cisco &amp; Mikrotik Networking</a:t>
            </a:r>
            <a:endParaRPr lang="en-US" sz="950" dirty="0"/>
          </a:p>
          <a:p>
            <a:pPr marL="342900" indent="-342900">
              <a:lnSpc>
                <a:spcPct val="160000"/>
              </a:lnSpc>
              <a:buSzPct val="100000"/>
              <a:buChar char="•"/>
            </a:pPr>
            <a:r>
              <a:rPr lang="en-US" sz="9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Front-End &amp; React Development</a:t>
            </a:r>
            <a:endParaRPr lang="en-US" sz="950" dirty="0"/>
          </a:p>
          <a:p>
            <a:pPr marL="342900" indent="-342900">
              <a:lnSpc>
                <a:spcPct val="160000"/>
              </a:lnSpc>
              <a:buSzPct val="100000"/>
              <a:buChar char="•"/>
            </a:pPr>
            <a:r>
              <a:rPr lang="en-US" sz="9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AWS Cloud Foundation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6217920" y="1097280"/>
            <a:ext cx="2743200" cy="3657600"/>
          </a:xfrm>
          <a:prstGeom prst="rect">
            <a:avLst/>
          </a:prstGeom>
          <a:solidFill>
            <a:srgbClr val="1C2D6B"/>
          </a:solidFill>
          <a:ln w="12700">
            <a:solidFill>
              <a:srgbClr val="2D3F8A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6217920" y="1097280"/>
            <a:ext cx="2743200" cy="502920"/>
          </a:xfrm>
          <a:prstGeom prst="rect">
            <a:avLst/>
          </a:prstGeom>
          <a:solidFill>
            <a:srgbClr val="4ADE80"/>
          </a:solidFill>
          <a:ln w="12700">
            <a:solidFill>
              <a:srgbClr val="4ADE8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309360" y="1115568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📜 Sertifikasi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327648" y="1737360"/>
            <a:ext cx="2542032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60000"/>
              </a:lnSpc>
              <a:buSzPct val="100000"/>
              <a:buChar char="•"/>
            </a:pPr>
            <a:r>
              <a:rPr lang="en-US" sz="9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Dicoding: Web, JS, AI, AWS, React</a:t>
            </a:r>
            <a:endParaRPr lang="en-US" sz="950" dirty="0"/>
          </a:p>
          <a:p>
            <a:pPr marL="342900" indent="-342900">
              <a:lnSpc>
                <a:spcPct val="160000"/>
              </a:lnSpc>
              <a:buSzPct val="100000"/>
              <a:buChar char="•"/>
            </a:pPr>
            <a:r>
              <a:rPr lang="en-US" sz="9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Microsoft Office (Microsoft × KemenKo)</a:t>
            </a:r>
            <a:endParaRPr lang="en-US" sz="950" dirty="0"/>
          </a:p>
          <a:p>
            <a:pPr marL="342900" indent="-342900">
              <a:lnSpc>
                <a:spcPct val="160000"/>
              </a:lnSpc>
              <a:buSzPct val="100000"/>
              <a:buChar char="•"/>
            </a:pPr>
            <a:r>
              <a:rPr lang="en-US" sz="9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Cisco CCNA Analisis Jaringan</a:t>
            </a:r>
            <a:endParaRPr lang="en-US" sz="950" dirty="0"/>
          </a:p>
          <a:p>
            <a:pPr marL="342900" indent="-342900">
              <a:lnSpc>
                <a:spcPct val="160000"/>
              </a:lnSpc>
              <a:buSzPct val="100000"/>
              <a:buChar char="•"/>
            </a:pPr>
            <a:r>
              <a:rPr lang="en-US" sz="9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(SkillAcademy Ruang Guru)</a:t>
            </a:r>
            <a:endParaRPr lang="en-US" sz="9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7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01168"/>
            <a:ext cx="8412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spc="30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PENDIDIKAN &amp; SERTIFIKASI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20040" y="1097280"/>
            <a:ext cx="393192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8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1097280"/>
            <a:ext cx="109728" cy="146304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1170432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🎓 PENDIDIKAN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594360" y="1572768"/>
            <a:ext cx="3383280" cy="0"/>
          </a:xfrm>
          <a:prstGeom prst="line">
            <a:avLst/>
          </a:prstGeom>
          <a:noFill/>
          <a:ln w="6350">
            <a:solidFill>
              <a:srgbClr val="D0D8E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94360" y="1627632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SMK Manbaul Ulum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94360" y="1993392"/>
            <a:ext cx="3474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Teknik Komputer dan Jaringan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2019 – 2022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663440" y="1097280"/>
            <a:ext cx="4114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📜 SERTIFIKASI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663440" y="1572768"/>
            <a:ext cx="411480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8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5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663440" y="1572768"/>
            <a:ext cx="109728" cy="914400"/>
          </a:xfrm>
          <a:prstGeom prst="rect">
            <a:avLst/>
          </a:prstGeom>
          <a:solidFill>
            <a:srgbClr val="4A90D9"/>
          </a:solidFill>
          <a:ln w="12700">
            <a:solidFill>
              <a:srgbClr val="4A90D9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892040" y="1645920"/>
            <a:ext cx="3749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Dasar Pemrograman Web, Software, Front-End, JS, AI, AWS Cloud, React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4892040" y="2139696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Dicoding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4663440" y="2624328"/>
            <a:ext cx="411480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8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5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663440" y="2624328"/>
            <a:ext cx="109728" cy="91440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892040" y="2697480"/>
            <a:ext cx="3749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Microsoft Office – Word &amp; Excel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4892040" y="3191256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Microsoft × KemenKo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4663440" y="3675888"/>
            <a:ext cx="411480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8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5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663440" y="3675888"/>
            <a:ext cx="109728" cy="914400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892040" y="3749040"/>
            <a:ext cx="3749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Cisco CCNA Analisis Jaringan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4892040" y="4242816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SkillAcademy Ruang Guru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320040" y="2788920"/>
            <a:ext cx="4114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Keahlian Tambahan: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320040" y="3154680"/>
            <a:ext cx="4114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Forklift Operator</a:t>
            </a:r>
            <a:endParaRPr lang="en-US" sz="100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Quality Control – Kaliper &amp; Drawing</a:t>
            </a:r>
            <a:endParaRPr lang="en-US" sz="100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E-commerce Fulfillment End-to-End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Portofolio Bagas Aditya  ·  2026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457200" y="-457200"/>
            <a:ext cx="2743200" cy="2743200"/>
          </a:xfrm>
          <a:prstGeom prst="ellipse">
            <a:avLst/>
          </a:prstGeom>
          <a:solidFill>
            <a:srgbClr val="4A90D9">
              <a:alpha val="20000"/>
            </a:srgbClr>
          </a:solidFill>
          <a:ln w="12700">
            <a:solidFill>
              <a:srgbClr val="4A90D9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0" y="3200400"/>
            <a:ext cx="2286000" cy="2286000"/>
          </a:xfrm>
          <a:prstGeom prst="ellipse">
            <a:avLst/>
          </a:prstGeom>
          <a:solidFill>
            <a:srgbClr val="E8A838">
              <a:alpha val="20000"/>
            </a:srgbClr>
          </a:solidFill>
          <a:ln w="12700">
            <a:solidFill>
              <a:srgbClr val="E8A83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474720" y="1691640"/>
            <a:ext cx="2194560" cy="64008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914400"/>
            <a:ext cx="8229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spc="30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Terima Kasih!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457200" y="192024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Siap Berkontribusi &amp; Terus Berkembang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57200" y="274320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60000"/>
              </a:lnSpc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📧 bagasaditya1818@gmail.com</a:t>
            </a:r>
            <a:endParaRPr lang="en-US" sz="1200" dirty="0"/>
          </a:p>
          <a:p>
            <a:pPr algn="ctr" indent="0" marL="0">
              <a:lnSpc>
                <a:spcPct val="160000"/>
              </a:lnSpc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📱 +62 8146-4435-341</a:t>
            </a:r>
            <a:endParaRPr lang="en-US" sz="1200" dirty="0"/>
          </a:p>
          <a:p>
            <a:pPr algn="ctr" indent="0" marL="0">
              <a:lnSpc>
                <a:spcPct val="160000"/>
              </a:lnSpc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📍 Cirebon, Jawa Barat  ·  @bgs_adityaa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914400" y="384048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"Pengalaman adalah guru terbaik, dan saya siap terus belajar."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Portofolio - Bagas Aditya</dc:title>
  <dc:subject>PptxGenJS Presentation</dc:subject>
  <dc:creator>Bagas Aditya</dc:creator>
  <cp:lastModifiedBy>Bagas Aditya</cp:lastModifiedBy>
  <cp:revision>1</cp:revision>
  <dcterms:created xsi:type="dcterms:W3CDTF">2026-04-09T06:53:51Z</dcterms:created>
  <dcterms:modified xsi:type="dcterms:W3CDTF">2026-04-09T06:53:51Z</dcterms:modified>
</cp:coreProperties>
</file>